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Begin the Begin….</a:t>
            </a:r>
            <a:br>
              <a:rPr lang="en-US" b="1" dirty="0" smtClean="0">
                <a:latin typeface="Copperplate Gothic Bold" pitchFamily="34" charset="0"/>
              </a:rPr>
            </a:br>
            <a:r>
              <a:rPr lang="en-US" b="1" dirty="0" smtClean="0">
                <a:latin typeface="Copperplate Gothic Bold" pitchFamily="34" charset="0"/>
              </a:rPr>
              <a:t>STOCKS ONQ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</a:t>
            </a:r>
            <a:r>
              <a:rPr lang="en-US" b="1" dirty="0" smtClean="0"/>
              <a:t>DEFINE </a:t>
            </a:r>
            <a:r>
              <a:rPr lang="en-US" b="1" u="sng" dirty="0" smtClean="0"/>
              <a:t>STOCK</a:t>
            </a:r>
            <a:r>
              <a:rPr lang="en-US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2. What </a:t>
            </a:r>
            <a:r>
              <a:rPr lang="en-US" b="1" dirty="0"/>
              <a:t>percent </a:t>
            </a:r>
            <a:r>
              <a:rPr lang="en-US" b="1" dirty="0" smtClean="0"/>
              <a:t>of all </a:t>
            </a:r>
            <a:r>
              <a:rPr lang="en-US" b="1" dirty="0"/>
              <a:t>products sold and services provided in the United States come from </a:t>
            </a:r>
            <a:r>
              <a:rPr lang="en-US" b="1" dirty="0" smtClean="0"/>
              <a:t>corporations?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3. </a:t>
            </a:r>
            <a:r>
              <a:rPr lang="en-US" b="1" dirty="0" smtClean="0"/>
              <a:t>Who </a:t>
            </a:r>
            <a:r>
              <a:rPr lang="en-US" b="1" dirty="0" smtClean="0"/>
              <a:t>issues </a:t>
            </a:r>
            <a:r>
              <a:rPr lang="en-US" b="1" dirty="0"/>
              <a:t>stock but </a:t>
            </a:r>
            <a:r>
              <a:rPr lang="en-US" b="1" dirty="0" smtClean="0"/>
              <a:t>does </a:t>
            </a:r>
            <a:r>
              <a:rPr lang="en-US" b="1" dirty="0"/>
              <a:t>not sell it to the general </a:t>
            </a:r>
            <a:r>
              <a:rPr lang="en-US" b="1" dirty="0" smtClean="0"/>
              <a:t>public</a:t>
            </a:r>
            <a:r>
              <a:rPr lang="en-US" b="1" dirty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4. </a:t>
            </a:r>
            <a:r>
              <a:rPr lang="en-US" b="1" dirty="0" smtClean="0"/>
              <a:t>Name the two ways profits are made from stocks.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4770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</a:t>
            </a:r>
            <a:r>
              <a:rPr lang="en-US" b="1" dirty="0" smtClean="0"/>
              <a:t>What are </a:t>
            </a:r>
            <a:r>
              <a:rPr lang="en-US" b="1" dirty="0" smtClean="0"/>
              <a:t>companies </a:t>
            </a:r>
            <a:r>
              <a:rPr lang="en-US" b="1" dirty="0"/>
              <a:t>that sell their stock to the general </a:t>
            </a:r>
            <a:r>
              <a:rPr lang="en-US" b="1" dirty="0" smtClean="0"/>
              <a:t>public called?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84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Begin the Begin…. STOCKS ONQ</vt:lpstr>
      <vt:lpstr>1. DEFINE STOCK.   </vt:lpstr>
      <vt:lpstr>2. What percent of all products sold and services provided in the United States come from corporations?   </vt:lpstr>
      <vt:lpstr>3. Who issues stock but does not sell it to the general public?   </vt:lpstr>
      <vt:lpstr>4. Name the two ways profits are made from stocks.    </vt:lpstr>
      <vt:lpstr>5. What are companies that sell their stock to the general public called?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9</cp:revision>
  <dcterms:created xsi:type="dcterms:W3CDTF">2011-11-01T11:57:47Z</dcterms:created>
  <dcterms:modified xsi:type="dcterms:W3CDTF">2011-12-01T14:52:13Z</dcterms:modified>
</cp:coreProperties>
</file>